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305" r:id="rId5"/>
    <p:sldId id="297" r:id="rId6"/>
    <p:sldId id="298" r:id="rId7"/>
    <p:sldId id="299" r:id="rId8"/>
    <p:sldId id="300" r:id="rId9"/>
    <p:sldId id="301" r:id="rId10"/>
    <p:sldId id="30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87" autoAdjust="0"/>
    <p:restoredTop sz="86307" autoAdjust="0"/>
  </p:normalViewPr>
  <p:slideViewPr>
    <p:cSldViewPr>
      <p:cViewPr>
        <p:scale>
          <a:sx n="80" d="100"/>
          <a:sy n="80" d="100"/>
        </p:scale>
        <p:origin x="-59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noProof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La phrase magique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/>
          </a:bodyPr>
          <a:lstStyle/>
          <a:p>
            <a:r>
              <a:rPr lang="fr-CA" dirty="0" smtClean="0"/>
              <a:t>Divisez-vous en groupes de trois à quatre </a:t>
            </a:r>
            <a:r>
              <a:rPr lang="fr-CA" dirty="0" smtClean="0"/>
              <a:t>personnes.</a:t>
            </a:r>
            <a:endParaRPr lang="fr-CA" dirty="0" smtClean="0"/>
          </a:p>
          <a:p>
            <a:r>
              <a:rPr lang="fr-CA" noProof="0" dirty="0" smtClean="0"/>
              <a:t>Dans le groupe, une personne va prendre un tableau, un feutre, et une gomme.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 lnSpcReduction="10000"/>
          </a:bodyPr>
          <a:lstStyle/>
          <a:p>
            <a:r>
              <a:rPr lang="fr-CA" dirty="0" smtClean="0"/>
              <a:t>Au tableau, je vais vous montrer une action pour faire marcher l’ordinateur.</a:t>
            </a:r>
          </a:p>
          <a:p>
            <a:r>
              <a:rPr lang="fr-CA" noProof="0" dirty="0" smtClean="0"/>
              <a:t>Mais les lettres sont cachées derrière une case.</a:t>
            </a:r>
          </a:p>
          <a:p>
            <a:r>
              <a:rPr lang="fr-CA" dirty="0" smtClean="0"/>
              <a:t>Une à la fois, je vais une lettre. </a:t>
            </a:r>
          </a:p>
          <a:p>
            <a:r>
              <a:rPr lang="fr-CA" noProof="0" dirty="0" smtClean="0"/>
              <a:t>Chaque groupe va avoir un tour à deviner la phrase.</a:t>
            </a:r>
          </a:p>
          <a:p>
            <a:r>
              <a:rPr lang="fr-CA" noProof="0" dirty="0" smtClean="0"/>
              <a:t>Le groupe peut passer s’il veut.</a:t>
            </a:r>
          </a:p>
        </p:txBody>
      </p:sp>
    </p:spTree>
    <p:extLst>
      <p:ext uri="{BB962C8B-B14F-4D97-AF65-F5344CB8AC3E}">
        <p14:creationId xmlns:p14="http://schemas.microsoft.com/office/powerpoint/2010/main" val="318863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I M P R I M E R    U N</a:t>
            </a:r>
            <a:endParaRPr lang="fr-FR" sz="5400" dirty="0">
              <a:latin typeface="Courier"/>
              <a:cs typeface="Courier"/>
            </a:endParaRP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D O C U M E N </a:t>
            </a:r>
            <a:r>
              <a:rPr lang="fr-FR" sz="5400" dirty="0" err="1" smtClean="0">
                <a:latin typeface="Courier"/>
                <a:cs typeface="Courier"/>
              </a:rPr>
              <a:t>T</a:t>
            </a:r>
            <a:r>
              <a:rPr lang="fr-FR" sz="5400" dirty="0" smtClean="0">
                <a:latin typeface="Courier"/>
                <a:cs typeface="Courier"/>
              </a:rPr>
              <a:t> </a:t>
            </a:r>
            <a:endParaRPr lang="fr-FR" sz="5400" noProof="0" dirty="0">
              <a:latin typeface="Courier"/>
              <a:cs typeface="Courier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5197475" y="3641725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3549650" y="4937125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6829425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518160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50520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762000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190500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601980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4343400" y="3641725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434340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2743200" y="4937125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678180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18160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2711450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434340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7635875" y="25146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190500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5975350" y="4953000"/>
            <a:ext cx="731520" cy="7315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18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 fontScale="925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A L L U M E R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L ’ 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200" dirty="0" smtClean="0">
                <a:latin typeface="Courier"/>
                <a:cs typeface="Courier"/>
              </a:rPr>
              <a:t>O R D I N A </a:t>
            </a:r>
            <a:r>
              <a:rPr lang="fr-FR" sz="5200" dirty="0" err="1" smtClean="0">
                <a:latin typeface="Courier"/>
                <a:cs typeface="Courier"/>
              </a:rPr>
              <a:t>T</a:t>
            </a:r>
            <a:r>
              <a:rPr lang="fr-FR" sz="5200" dirty="0" smtClean="0">
                <a:latin typeface="Courier"/>
                <a:cs typeface="Courier"/>
              </a:rPr>
              <a:t> E U R</a:t>
            </a:r>
            <a:endParaRPr lang="fr-FR" sz="5200" noProof="0" dirty="0">
              <a:latin typeface="Courier"/>
              <a:cs typeface="Courier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5562600" y="25622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66294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5181600" y="3733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44196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80772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4038600" y="25590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36576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4800600" y="25590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7086600" y="25590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589915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3260725" y="25622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22098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>
            <a:spLocks noChangeAspect="1"/>
          </p:cNvSpPr>
          <p:nvPr/>
        </p:nvSpPr>
        <p:spPr>
          <a:xfrm>
            <a:off x="518160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4419600" y="3733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734695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94005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>
            <a:spLocks noChangeAspect="1"/>
          </p:cNvSpPr>
          <p:nvPr/>
        </p:nvSpPr>
        <p:spPr>
          <a:xfrm>
            <a:off x="2498725" y="25622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>
            <a:spLocks noChangeAspect="1"/>
          </p:cNvSpPr>
          <p:nvPr/>
        </p:nvSpPr>
        <p:spPr>
          <a:xfrm>
            <a:off x="1479550" y="49530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>
            <a:spLocks noChangeAspect="1"/>
          </p:cNvSpPr>
          <p:nvPr/>
        </p:nvSpPr>
        <p:spPr>
          <a:xfrm>
            <a:off x="6324600" y="25622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47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 fontScale="925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4800" dirty="0" smtClean="0">
                <a:latin typeface="Courier"/>
                <a:cs typeface="Courier"/>
              </a:rPr>
              <a:t>S A U V E G A R D E R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 U N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 F I C H I E R</a:t>
            </a:r>
            <a:endParaRPr lang="fr-FR" sz="5400" noProof="0" dirty="0">
              <a:latin typeface="Courier"/>
              <a:cs typeface="Courier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5029200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4146550" y="2530475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74676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8181975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5365750" y="36734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6508750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2727325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7283450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4290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4616450" y="36703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6111875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3444875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20574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4235450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47244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5759450" y="4876800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67818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5413375" y="25304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2667000" y="4876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1371600" y="25146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71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R E N </a:t>
            </a:r>
            <a:r>
              <a:rPr lang="fr-FR" sz="5400" dirty="0" err="1" smtClean="0">
                <a:latin typeface="Courier"/>
                <a:cs typeface="Courier"/>
              </a:rPr>
              <a:t>T</a:t>
            </a:r>
            <a:r>
              <a:rPr lang="fr-FR" sz="5400" dirty="0" smtClean="0">
                <a:latin typeface="Courier"/>
                <a:cs typeface="Courier"/>
              </a:rPr>
              <a:t> R E R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S O N    M O </a:t>
            </a:r>
            <a:r>
              <a:rPr lang="fr-FR" sz="5400" dirty="0" err="1" smtClean="0">
                <a:latin typeface="Courier"/>
                <a:cs typeface="Courier"/>
              </a:rPr>
              <a:t>T</a:t>
            </a:r>
            <a:endParaRPr lang="fr-FR" sz="5400" dirty="0" smtClean="0">
              <a:latin typeface="Courier"/>
              <a:cs typeface="Courier"/>
            </a:endParaRP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 D E   P A S S E</a:t>
            </a:r>
            <a:endParaRPr lang="fr-FR" sz="5400" noProof="0" dirty="0">
              <a:latin typeface="Courier"/>
              <a:cs typeface="Courier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2911475" y="3749675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6645275" y="37782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2940050" y="5105400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6448425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39624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410200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864475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31242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733800" y="37496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72390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6232525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7467600" y="37782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48006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7026275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2073275" y="37528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5791200" y="37941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2057400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4572000" y="5105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56388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22860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57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C L I Q U E R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noProof="0" dirty="0" smtClean="0">
                <a:latin typeface="Courier"/>
                <a:cs typeface="Courier"/>
              </a:rPr>
              <a:t>U N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L I E N</a:t>
            </a:r>
            <a:endParaRPr lang="fr-FR" sz="5400" noProof="0" dirty="0" smtClean="0">
              <a:latin typeface="Courier"/>
              <a:cs typeface="Courier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5241925" y="3733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5210175" y="50482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4006850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6413500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7267575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4391025" y="37338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5565775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6019800" y="50577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168650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3581400" y="50450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4787900" y="24574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2362200" y="245427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4403725" y="5045075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111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L A N C E R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noProof="0" dirty="0" smtClean="0">
                <a:latin typeface="Courier"/>
                <a:cs typeface="Courier"/>
              </a:rPr>
              <a:t>U N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fr-FR" sz="5400" dirty="0" smtClean="0">
                <a:latin typeface="Courier"/>
                <a:cs typeface="Courier"/>
              </a:rPr>
              <a:t>P R O G R A M M E</a:t>
            </a:r>
            <a:endParaRPr lang="fr-FR" sz="5400" noProof="0" dirty="0">
              <a:latin typeface="Courier"/>
              <a:cs typeface="Courier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35687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5610225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6035675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68580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8061325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4375150" y="3765550"/>
            <a:ext cx="685801" cy="6858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3155950" y="50768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5213350" y="37655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6461125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437515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2317750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3962400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4784725" y="5076825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5257800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7239000" y="50736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2746375" y="24384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1492250" y="506095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77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218</Words>
  <Application>Microsoft Macintosh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Français 3</vt:lpstr>
      <vt:lpstr>Instructions</vt:lpstr>
      <vt:lpstr>Instructions</vt:lpstr>
      <vt:lpstr>#1</vt:lpstr>
      <vt:lpstr>#2</vt:lpstr>
      <vt:lpstr>#3</vt:lpstr>
      <vt:lpstr>#4</vt:lpstr>
      <vt:lpstr>#5</vt:lpstr>
      <vt:lpstr>#6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82</cp:revision>
  <dcterms:modified xsi:type="dcterms:W3CDTF">2014-04-09T18:27:25Z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